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57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9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0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2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49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86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33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9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71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5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75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8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9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9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9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53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uno.com/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05DAB-BD0A-C2AC-B96F-A6B2DBBA2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892" y="4348787"/>
            <a:ext cx="8689976" cy="250921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8000" b="1" dirty="0"/>
              <a:t>EXPERIMENTACIÓN MUSICAL</a:t>
            </a:r>
            <a:br>
              <a:rPr lang="es-CL" sz="8000" b="1" dirty="0"/>
            </a:br>
            <a:r>
              <a:rPr lang="es-CL" sz="5300" b="1" dirty="0"/>
              <a:t>en diferentes páginas web</a:t>
            </a:r>
            <a:br>
              <a:rPr lang="es-CL" sz="8000" b="1" dirty="0"/>
            </a:br>
            <a:br>
              <a:rPr lang="es-CL" sz="8000" b="1" dirty="0"/>
            </a:br>
            <a:endParaRPr lang="es-CL" sz="8000" b="1" dirty="0"/>
          </a:p>
        </p:txBody>
      </p:sp>
    </p:spTree>
    <p:extLst>
      <p:ext uri="{BB962C8B-B14F-4D97-AF65-F5344CB8AC3E}">
        <p14:creationId xmlns:p14="http://schemas.microsoft.com/office/powerpoint/2010/main" val="200854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03A9B-5CED-6E28-E378-4305DD7F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 MUSIC LAB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3E328E-5BD0-94C9-B675-7B129AACC1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4685" b="5615"/>
          <a:stretch/>
        </p:blipFill>
        <p:spPr>
          <a:xfrm>
            <a:off x="506437" y="970672"/>
            <a:ext cx="11394831" cy="5697414"/>
          </a:xfrm>
        </p:spPr>
      </p:pic>
    </p:spTree>
    <p:extLst>
      <p:ext uri="{BB962C8B-B14F-4D97-AF65-F5344CB8AC3E}">
        <p14:creationId xmlns:p14="http://schemas.microsoft.com/office/powerpoint/2010/main" val="103138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99EA4-955E-300A-761B-4E3D6240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68351"/>
            <a:ext cx="10364451" cy="1596177"/>
          </a:xfrm>
        </p:spPr>
        <p:txBody>
          <a:bodyPr>
            <a:normAutofit/>
          </a:bodyPr>
          <a:lstStyle/>
          <a:p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TONEMATRIX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4C54BA-A61B-4DFB-0324-A7B2E3FF849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977" t="15506" r="21667" b="3561"/>
          <a:stretch/>
        </p:blipFill>
        <p:spPr>
          <a:xfrm>
            <a:off x="1252025" y="1125415"/>
            <a:ext cx="9551963" cy="5564234"/>
          </a:xfrm>
        </p:spPr>
      </p:pic>
    </p:spTree>
    <p:extLst>
      <p:ext uri="{BB962C8B-B14F-4D97-AF65-F5344CB8AC3E}">
        <p14:creationId xmlns:p14="http://schemas.microsoft.com/office/powerpoint/2010/main" val="27328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11A63-F674-F3E5-2574-B5F1D76D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DRUMMER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788207-9355-5252-ED10-90444519C4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8382" b="4793"/>
          <a:stretch/>
        </p:blipFill>
        <p:spPr>
          <a:xfrm>
            <a:off x="1153551" y="1350498"/>
            <a:ext cx="9833317" cy="5176911"/>
          </a:xfrm>
        </p:spPr>
      </p:pic>
    </p:spTree>
    <p:extLst>
      <p:ext uri="{BB962C8B-B14F-4D97-AF65-F5344CB8AC3E}">
        <p14:creationId xmlns:p14="http://schemas.microsoft.com/office/powerpoint/2010/main" val="207622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31C84-0584-6F9B-9065-AEC5F032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189914"/>
            <a:ext cx="9404723" cy="1400530"/>
          </a:xfrm>
        </p:spPr>
        <p:txBody>
          <a:bodyPr/>
          <a:lstStyle/>
          <a:p>
            <a:r>
              <a:rPr lang="es-CL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BLOB OPERA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C96012B-DBCE-664E-862D-CC0103D979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5917" b="4793"/>
          <a:stretch/>
        </p:blipFill>
        <p:spPr>
          <a:xfrm>
            <a:off x="1237957" y="1280160"/>
            <a:ext cx="10307931" cy="5387926"/>
          </a:xfrm>
        </p:spPr>
      </p:pic>
    </p:spTree>
    <p:extLst>
      <p:ext uri="{BB962C8B-B14F-4D97-AF65-F5344CB8AC3E}">
        <p14:creationId xmlns:p14="http://schemas.microsoft.com/office/powerpoint/2010/main" val="188748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252C1-2B57-BCEB-4A4B-B2434C8E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68351"/>
            <a:ext cx="10364451" cy="1596177"/>
          </a:xfrm>
        </p:spPr>
        <p:txBody>
          <a:bodyPr>
            <a:normAutofit/>
          </a:bodyPr>
          <a:lstStyle/>
          <a:p>
            <a:r>
              <a:rPr lang="es-CL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INCREDIBOX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5522082-35B9-7183-8C33-C5A900A859A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6328" b="4382"/>
          <a:stretch/>
        </p:blipFill>
        <p:spPr>
          <a:xfrm>
            <a:off x="1786597" y="1491175"/>
            <a:ext cx="9692639" cy="5036233"/>
          </a:xfrm>
        </p:spPr>
      </p:pic>
    </p:spTree>
    <p:extLst>
      <p:ext uri="{BB962C8B-B14F-4D97-AF65-F5344CB8AC3E}">
        <p14:creationId xmlns:p14="http://schemas.microsoft.com/office/powerpoint/2010/main" val="162945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49AF6-5F7E-11FB-542B-9488BFA3C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3" y="15494"/>
            <a:ext cx="10364451" cy="1596177"/>
          </a:xfrm>
        </p:spPr>
        <p:txBody>
          <a:bodyPr>
            <a:normAutofit/>
          </a:bodyPr>
          <a:lstStyle/>
          <a:p>
            <a:r>
              <a:rPr lang="es-CL" sz="5400" b="1" dirty="0"/>
              <a:t>SPLICE BEATMAKER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7F031FC-5DDE-C4C2-0383-59C3846188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0851" b="13507"/>
          <a:stretch/>
        </p:blipFill>
        <p:spPr>
          <a:xfrm>
            <a:off x="913774" y="1392702"/>
            <a:ext cx="10364451" cy="5196586"/>
          </a:xfrm>
        </p:spPr>
      </p:pic>
    </p:spTree>
    <p:extLst>
      <p:ext uri="{BB962C8B-B14F-4D97-AF65-F5344CB8AC3E}">
        <p14:creationId xmlns:p14="http://schemas.microsoft.com/office/powerpoint/2010/main" val="322663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94A57-403F-D766-F016-30C93F93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20" y="214363"/>
            <a:ext cx="9404723" cy="1400530"/>
          </a:xfrm>
        </p:spPr>
        <p:txBody>
          <a:bodyPr/>
          <a:lstStyle/>
          <a:p>
            <a:r>
              <a:rPr lang="es-CL" dirty="0">
                <a:hlinkClick r:id="rId2"/>
              </a:rPr>
              <a:t>WWW.SUNO.COM</a:t>
            </a:r>
            <a:br>
              <a:rPr lang="es-CL" dirty="0"/>
            </a:br>
            <a:r>
              <a:rPr lang="es-CL" dirty="0"/>
              <a:t>Creador de canciones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7EE43ED-BF0B-F66C-DBC6-9771521290B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6824" r="21596" b="6026"/>
          <a:stretch/>
        </p:blipFill>
        <p:spPr>
          <a:xfrm>
            <a:off x="477298" y="1782910"/>
            <a:ext cx="10847194" cy="4758566"/>
          </a:xfrm>
        </p:spPr>
      </p:pic>
    </p:spTree>
    <p:extLst>
      <p:ext uri="{BB962C8B-B14F-4D97-AF65-F5344CB8AC3E}">
        <p14:creationId xmlns:p14="http://schemas.microsoft.com/office/powerpoint/2010/main" val="835455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29</Words>
  <Application>Microsoft Office PowerPoint</Application>
  <PresentationFormat>Panorámica</PresentationFormat>
  <Paragraphs>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Ion</vt:lpstr>
      <vt:lpstr>EXPERIMENTACIÓN MUSICAL en diferentes páginas web  </vt:lpstr>
      <vt:lpstr>GOOGLE MUSIC LAB</vt:lpstr>
      <vt:lpstr>TONEMATRIX</vt:lpstr>
      <vt:lpstr>TYPE DRUMMER</vt:lpstr>
      <vt:lpstr>BLOB OPERA</vt:lpstr>
      <vt:lpstr>INCREDIBOX</vt:lpstr>
      <vt:lpstr>SPLICE BEATMAKER</vt:lpstr>
      <vt:lpstr>WWW.SUNO.COM Creador de canciones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Oyarzun</dc:creator>
  <cp:lastModifiedBy>Marco Oyarzun</cp:lastModifiedBy>
  <cp:revision>7</cp:revision>
  <dcterms:created xsi:type="dcterms:W3CDTF">2024-07-18T18:38:33Z</dcterms:created>
  <dcterms:modified xsi:type="dcterms:W3CDTF">2024-11-27T14:58:06Z</dcterms:modified>
</cp:coreProperties>
</file>